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49AA-A8D8-4855-B133-3256FCE9CA2E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6EE44-0AD4-413F-9857-8614F5F1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5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49AA-A8D8-4855-B133-3256FCE9CA2E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6EE44-0AD4-413F-9857-8614F5F1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64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49AA-A8D8-4855-B133-3256FCE9CA2E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6EE44-0AD4-413F-9857-8614F5F1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05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49AA-A8D8-4855-B133-3256FCE9CA2E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6EE44-0AD4-413F-9857-8614F5F1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04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49AA-A8D8-4855-B133-3256FCE9CA2E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6EE44-0AD4-413F-9857-8614F5F1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63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49AA-A8D8-4855-B133-3256FCE9CA2E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6EE44-0AD4-413F-9857-8614F5F1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23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49AA-A8D8-4855-B133-3256FCE9CA2E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6EE44-0AD4-413F-9857-8614F5F1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7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49AA-A8D8-4855-B133-3256FCE9CA2E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6EE44-0AD4-413F-9857-8614F5F1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8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49AA-A8D8-4855-B133-3256FCE9CA2E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6EE44-0AD4-413F-9857-8614F5F1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89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49AA-A8D8-4855-B133-3256FCE9CA2E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6EE44-0AD4-413F-9857-8614F5F1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717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49AA-A8D8-4855-B133-3256FCE9CA2E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6EE44-0AD4-413F-9857-8614F5F1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009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9AA-A8D8-4855-B133-3256FCE9CA2E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6EE44-0AD4-413F-9857-8614F5F1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6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01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43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08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1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88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87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59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61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76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14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05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48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92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1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55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60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39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99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8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7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67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72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66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07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135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020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229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337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976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486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999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461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43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446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291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044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47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800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171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048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048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110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826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06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232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601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658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033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635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729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908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531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156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89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67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55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79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8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Widescreen</PresentationFormat>
  <Paragraphs>0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Sanjoy Pal</dc:creator>
  <cp:lastModifiedBy>Dr. Sanjoy Pal</cp:lastModifiedBy>
  <cp:revision>2</cp:revision>
  <dcterms:created xsi:type="dcterms:W3CDTF">2023-01-07T15:31:47Z</dcterms:created>
  <dcterms:modified xsi:type="dcterms:W3CDTF">2023-01-07T15:43:20Z</dcterms:modified>
</cp:coreProperties>
</file>